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50" r:id="rId1"/>
  </p:sldMasterIdLst>
  <p:notesMasterIdLst>
    <p:notesMasterId r:id="rId26"/>
  </p:notesMasterIdLst>
  <p:handoutMasterIdLst>
    <p:handoutMasterId r:id="rId27"/>
  </p:handoutMasterIdLst>
  <p:sldIdLst>
    <p:sldId id="267" r:id="rId2"/>
    <p:sldId id="408" r:id="rId3"/>
    <p:sldId id="380" r:id="rId4"/>
    <p:sldId id="393" r:id="rId5"/>
    <p:sldId id="391" r:id="rId6"/>
    <p:sldId id="409" r:id="rId7"/>
    <p:sldId id="410" r:id="rId8"/>
    <p:sldId id="411" r:id="rId9"/>
    <p:sldId id="412" r:id="rId10"/>
    <p:sldId id="413" r:id="rId11"/>
    <p:sldId id="415" r:id="rId12"/>
    <p:sldId id="416" r:id="rId13"/>
    <p:sldId id="414" r:id="rId14"/>
    <p:sldId id="417" r:id="rId15"/>
    <p:sldId id="418" r:id="rId16"/>
    <p:sldId id="420" r:id="rId17"/>
    <p:sldId id="419" r:id="rId18"/>
    <p:sldId id="422" r:id="rId19"/>
    <p:sldId id="421" r:id="rId20"/>
    <p:sldId id="425" r:id="rId21"/>
    <p:sldId id="424" r:id="rId22"/>
    <p:sldId id="321" r:id="rId23"/>
    <p:sldId id="268" r:id="rId24"/>
    <p:sldId id="34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A1895139-3738-4073-AC4A-B8C7BC7E4B3A}">
          <p14:sldIdLst>
            <p14:sldId id="267"/>
          </p14:sldIdLst>
        </p14:section>
        <p14:section name="Névtelen szakasz" id="{07805949-8E24-45ED-817B-9FFA63348DA0}">
          <p14:sldIdLst>
            <p14:sldId id="408"/>
            <p14:sldId id="380"/>
            <p14:sldId id="393"/>
            <p14:sldId id="391"/>
            <p14:sldId id="409"/>
            <p14:sldId id="410"/>
            <p14:sldId id="411"/>
            <p14:sldId id="412"/>
            <p14:sldId id="413"/>
            <p14:sldId id="415"/>
            <p14:sldId id="416"/>
            <p14:sldId id="414"/>
            <p14:sldId id="417"/>
            <p14:sldId id="418"/>
            <p14:sldId id="420"/>
            <p14:sldId id="419"/>
            <p14:sldId id="422"/>
            <p14:sldId id="421"/>
            <p14:sldId id="425"/>
            <p14:sldId id="424"/>
            <p14:sldId id="321"/>
            <p14:sldId id="268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FD5"/>
    <a:srgbClr val="CF5FDB"/>
    <a:srgbClr val="00FF99"/>
    <a:srgbClr val="FFFFFF"/>
    <a:srgbClr val="F5F5E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58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D33221FB-C85E-339A-4975-A7573EC137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5840EAE-4EED-C74E-F786-8CA1A71D9D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42B91-A8FB-48E1-9B92-9C569179B2FC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9CFBB10-1D9D-DE73-77F2-78A9C6D6C2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A1FCF54-9873-D556-29A1-2ED6FBB715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B7644-BFB7-44FA-8D59-3B95DEC8E9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368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DC3B9-E9B2-4872-A195-E8BA88CB753D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82172-245A-49E2-8B0D-30E750A89A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6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8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04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56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9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78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604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700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61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88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070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78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02C77A9-5800-401A-8FDB-B72175C3D2BB}" type="datetimeFigureOut">
              <a:rPr lang="en-GB" smtClean="0"/>
              <a:t>13/01/2023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E1BCDAD-A1D0-41E7-AD1D-9F5B6A19D4B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6B288-ABC2-D094-305A-BFBE12FE5CC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08675" y="6736080"/>
            <a:ext cx="40163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rgbClr val="5A5A5A"/>
                </a:solidFill>
                <a:latin typeface="Noto IKEA Latin" panose="020B0502040504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26444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Mi%20Aty&#225;nk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F7A48B6-6DEC-46C5-8854-F5A1A321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8645" cy="227190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5D29987-F883-F977-CF92-815D5B78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46" y="3082980"/>
            <a:ext cx="8830907" cy="93358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CADC3D5-C142-64D2-3CD9-8B4F4E44DFBA}"/>
              </a:ext>
            </a:extLst>
          </p:cNvPr>
          <p:cNvSpPr txBox="1"/>
          <p:nvPr/>
        </p:nvSpPr>
        <p:spPr>
          <a:xfrm>
            <a:off x="3048087" y="918280"/>
            <a:ext cx="6845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Berlin Sans FB" panose="020E0602020502020306" pitchFamily="34" charset="0"/>
              </a:rPr>
              <a:t>J</a:t>
            </a:r>
            <a:r>
              <a:rPr lang="hu-HU" sz="4800" dirty="0">
                <a:latin typeface="Berlin Sans FB" panose="020E0602020502020306" pitchFamily="34" charset="0"/>
              </a:rPr>
              <a:t>ó Atyánk, Istenünk, te taníts bennünket,</a:t>
            </a:r>
          </a:p>
          <a:p>
            <a:r>
              <a:rPr lang="hu-HU" sz="4800" dirty="0">
                <a:latin typeface="Berlin Sans FB" panose="020E0602020502020306" pitchFamily="34" charset="0"/>
              </a:rPr>
              <a:t>Jézus Krisztus útján vezesd a lelkünket,</a:t>
            </a:r>
          </a:p>
          <a:p>
            <a:r>
              <a:rPr lang="hu-HU" sz="4800" dirty="0">
                <a:latin typeface="Berlin Sans FB" panose="020E0602020502020306" pitchFamily="34" charset="0"/>
              </a:rPr>
              <a:t>Szentlelked ereje növelje hitünket.</a:t>
            </a:r>
          </a:p>
          <a:p>
            <a:r>
              <a:rPr lang="hu-HU" sz="4800" dirty="0">
                <a:latin typeface="Berlin Sans FB" panose="020E0602020502020306" pitchFamily="34" charset="0"/>
              </a:rPr>
              <a:t>Ámen</a:t>
            </a:r>
            <a:endParaRPr lang="en-GB" sz="4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8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69C4B28-6769-52D8-0F46-6DE73C64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241013"/>
            <a:ext cx="11404600" cy="63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9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EB658BD-7C4B-1614-9AED-9DCFA259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74" y="3121429"/>
            <a:ext cx="6639852" cy="180047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029AC7-3A54-8185-EE30-21F23C2C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4" y="799432"/>
            <a:ext cx="2705478" cy="19910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B83782E-F39A-85D8-4EEC-0DD00EEED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90" y="4147993"/>
            <a:ext cx="2381582" cy="193384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1F3D6DE-8E9D-A9CB-FDE5-8DBF58ED30B0}"/>
              </a:ext>
            </a:extLst>
          </p:cNvPr>
          <p:cNvSpPr txBox="1"/>
          <p:nvPr/>
        </p:nvSpPr>
        <p:spPr>
          <a:xfrm>
            <a:off x="6375401" y="1888066"/>
            <a:ext cx="233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  <a:latin typeface="Arial Black" panose="020B0A04020102020204" pitchFamily="34" charset="0"/>
              </a:rPr>
              <a:t>FÜGE</a:t>
            </a:r>
            <a:endParaRPr lang="en-GB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2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4C7BBF6-3E8A-C223-B05F-A0A22494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76" y="4185039"/>
            <a:ext cx="5544324" cy="20100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F2D8E42-7D6D-2AFC-B30E-A34AE8B5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30" y="1804144"/>
            <a:ext cx="5226030" cy="96371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3B3FF26-85F6-0918-77FA-270CB415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044" y="3910036"/>
            <a:ext cx="2438155" cy="256006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919DE6B-DE16-824F-9F92-03614C67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07" y="592413"/>
            <a:ext cx="4240408" cy="28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2737249-1952-7101-5508-95BAB25C9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437" y="4484037"/>
            <a:ext cx="6268325" cy="173379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398FF85-6EAE-1C8E-98BA-7BE0505C5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066" y="2054650"/>
            <a:ext cx="3810532" cy="149563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CA70FA9-DF35-0C9E-E163-F2D213C5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92" y="1097371"/>
            <a:ext cx="4525012" cy="27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EC0FF87-1DB0-CD4F-FB72-7A38572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93" y="1782458"/>
            <a:ext cx="4944533" cy="89203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AD8E2D3-7210-EEA8-EF42-38DBFA9674BD}"/>
              </a:ext>
            </a:extLst>
          </p:cNvPr>
          <p:cNvSpPr txBox="1"/>
          <p:nvPr/>
        </p:nvSpPr>
        <p:spPr>
          <a:xfrm>
            <a:off x="920793" y="2827868"/>
            <a:ext cx="4944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3"/>
                </a:solidFill>
              </a:rPr>
              <a:t>Bogyóiból olajat préseltek.</a:t>
            </a:r>
          </a:p>
          <a:p>
            <a:r>
              <a:rPr lang="hu-HU" sz="2400" dirty="0">
                <a:solidFill>
                  <a:schemeClr val="accent3"/>
                </a:solidFill>
              </a:rPr>
              <a:t>Bogyóját tartósítva fogyasztották.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E78E5A4-79F9-B1ED-01F1-2D833F6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9" y="4471666"/>
            <a:ext cx="3515216" cy="187668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1EC97E2-4A81-3C4B-8C11-DC68616E0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936" y="933335"/>
            <a:ext cx="5811061" cy="49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4C3F6F3-3760-BCFC-087C-ADB6A57B0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44" y="2452048"/>
            <a:ext cx="4563112" cy="158137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CEE5668-AE12-8EE8-DACB-575B07C6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14" y="839709"/>
            <a:ext cx="4753638" cy="111458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75A999F-8190-F7EA-7D5E-FD3B8F0DE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696" y="948653"/>
            <a:ext cx="4436260" cy="496069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CBEAA6C-2403-7906-25EE-07885F45F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516" y="4382453"/>
            <a:ext cx="3856167" cy="18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AABA26D-4439-94D0-881D-D3EBA411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7" y="580627"/>
            <a:ext cx="6839905" cy="284837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5F2ED62-620D-0E06-8B4C-4BC43D1B8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534" y="2857303"/>
            <a:ext cx="3922409" cy="341480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9812FBB-9A54-064D-E730-84022FC23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072" y="4149116"/>
            <a:ext cx="4639322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3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19DBC67-9FDD-755F-FF86-865974C9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70" y="2186127"/>
            <a:ext cx="5520831" cy="81380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9E3DA8F-F8E2-88D0-4BBD-8CAF2785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46" y="4398364"/>
            <a:ext cx="4296375" cy="9907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D2FF303-3DB7-8185-8372-2DFC8972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87" y="644042"/>
            <a:ext cx="5124680" cy="37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2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22E8C1F-BB0A-C4D4-DE01-2E54CFBC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32" y="1178911"/>
            <a:ext cx="2534004" cy="102884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F3BF591-1237-7AF3-B401-EAAA6BA2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21" y="3226685"/>
            <a:ext cx="6496957" cy="160042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0F81661-AC04-07A8-A28C-971255D7B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79" y="838198"/>
            <a:ext cx="4092121" cy="51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11B5E4E-2028-4792-C306-68DF8734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80" y="217885"/>
            <a:ext cx="4180787" cy="147380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A91EB37-5C7F-BE27-6516-9C414819F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24" y="2203792"/>
            <a:ext cx="3090097" cy="164007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7CDA18D-5F78-D979-9DDD-52E911CC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830" y="406399"/>
            <a:ext cx="2967303" cy="155430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F863CDF-0D17-1C29-F121-A9CA553F34D7}"/>
              </a:ext>
            </a:extLst>
          </p:cNvPr>
          <p:cNvSpPr txBox="1"/>
          <p:nvPr/>
        </p:nvSpPr>
        <p:spPr>
          <a:xfrm>
            <a:off x="8475253" y="2151726"/>
            <a:ext cx="2413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554D3E"/>
                </a:solidFill>
              </a:rPr>
              <a:t>A fiúk és a férfiak leggyakrabban tunikát viseltek. Erre vették fel a felsőruhát. </a:t>
            </a:r>
          </a:p>
          <a:p>
            <a:pPr algn="ctr"/>
            <a:r>
              <a:rPr lang="hu-HU" sz="2000" dirty="0">
                <a:solidFill>
                  <a:srgbClr val="554D3E"/>
                </a:solidFill>
              </a:rPr>
              <a:t>A szegények a felsőruhával </a:t>
            </a:r>
            <a:r>
              <a:rPr lang="hu-HU" sz="2000" dirty="0" err="1">
                <a:solidFill>
                  <a:srgbClr val="554D3E"/>
                </a:solidFill>
              </a:rPr>
              <a:t>takaróztak</a:t>
            </a:r>
            <a:endParaRPr lang="hu-HU" sz="2000" dirty="0">
              <a:solidFill>
                <a:srgbClr val="554D3E"/>
              </a:solidFill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4E1DCA84-47D2-E244-4B07-7DB8BA3EC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977" y="4961196"/>
            <a:ext cx="3090097" cy="140269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5F18412-870D-A9D4-F059-9B9772057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454" y="404373"/>
            <a:ext cx="2851789" cy="60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F8802C-AB7E-B33F-1AB0-F58B109A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5033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FF0000"/>
                </a:solidFill>
              </a:rPr>
              <a:t>Jézus élete-Menekülés Egyiptomba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Jézus élete - a menekülés By Ország László and Ország Lívia">
            <a:hlinkClick r:id="" action="ppaction://media"/>
            <a:extLst>
              <a:ext uri="{FF2B5EF4-FFF2-40B4-BE49-F238E27FC236}">
                <a16:creationId xmlns:a16="http://schemas.microsoft.com/office/drawing/2014/main" id="{CAE5386E-D2DF-2443-BF6C-47B852A17D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26" y="1253066"/>
            <a:ext cx="8625347" cy="4851400"/>
          </a:xfrm>
        </p:spPr>
      </p:pic>
    </p:spTree>
    <p:extLst>
      <p:ext uri="{BB962C8B-B14F-4D97-AF65-F5344CB8AC3E}">
        <p14:creationId xmlns:p14="http://schemas.microsoft.com/office/powerpoint/2010/main" val="158058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D44C724-15CD-66D3-3D76-405FCFBA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6" y="239628"/>
            <a:ext cx="11186767" cy="6378743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3C9FE195-82D1-0001-8F8F-6D21A15529DD}"/>
              </a:ext>
            </a:extLst>
          </p:cNvPr>
          <p:cNvSpPr/>
          <p:nvPr/>
        </p:nvSpPr>
        <p:spPr>
          <a:xfrm>
            <a:off x="1109135" y="4800601"/>
            <a:ext cx="3742266" cy="195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D79D97C-910C-F497-1A96-B4F48EA1B41C}"/>
              </a:ext>
            </a:extLst>
          </p:cNvPr>
          <p:cNvSpPr/>
          <p:nvPr/>
        </p:nvSpPr>
        <p:spPr>
          <a:xfrm>
            <a:off x="502616" y="3759200"/>
            <a:ext cx="2392984" cy="9033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9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eld fel a kezed - mutogatás">
            <a:hlinkClick r:id="" action="ppaction://media"/>
            <a:extLst>
              <a:ext uri="{FF2B5EF4-FFF2-40B4-BE49-F238E27FC236}">
                <a16:creationId xmlns:a16="http://schemas.microsoft.com/office/drawing/2014/main" id="{842BCCBA-C00D-0651-DD56-693E13DD2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599" y="711201"/>
            <a:ext cx="9445039" cy="53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714DA8-7596-48A2-8F03-24D5599B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66775"/>
            <a:ext cx="10058400" cy="1962150"/>
          </a:xfrm>
        </p:spPr>
        <p:txBody>
          <a:bodyPr>
            <a:normAutofit fontScale="90000"/>
          </a:bodyPr>
          <a:lstStyle/>
          <a:p>
            <a:br>
              <a:rPr lang="hu-HU" sz="3200" dirty="0">
                <a:latin typeface="Bell MT" panose="02020503060305020303" pitchFamily="18" charset="0"/>
              </a:rPr>
            </a:br>
            <a:br>
              <a:rPr lang="hu-HU" sz="3200" dirty="0">
                <a:latin typeface="Bell MT" panose="02020503060305020303" pitchFamily="18" charset="0"/>
              </a:rPr>
            </a:br>
            <a:br>
              <a:rPr lang="hu-HU" sz="3200" dirty="0"/>
            </a:br>
            <a:endParaRPr lang="en-GB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FF06B62-D662-C9B7-2771-ACE8657B0B97}"/>
              </a:ext>
            </a:extLst>
          </p:cNvPr>
          <p:cNvSpPr txBox="1"/>
          <p:nvPr/>
        </p:nvSpPr>
        <p:spPr>
          <a:xfrm>
            <a:off x="709613" y="380910"/>
            <a:ext cx="449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92D050"/>
                </a:solidFill>
                <a:latin typeface="Bell MT" panose="02020503060305020303" pitchFamily="18" charset="0"/>
              </a:rPr>
              <a:t>Aranymondás:</a:t>
            </a:r>
          </a:p>
          <a:p>
            <a:endParaRPr lang="hu-HU" sz="3600" dirty="0">
              <a:solidFill>
                <a:schemeClr val="accent5"/>
              </a:solidFill>
              <a:latin typeface="Bell MT" panose="02020503060305020303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66EA854-C905-FFC7-5CBC-B5AB88EC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219" y="4451891"/>
            <a:ext cx="4194412" cy="21642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58B040C-75EE-BDC6-2FEB-285ED504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53" y="1298794"/>
            <a:ext cx="6039693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CCDF4C65-9285-426B-81B4-8DC9A155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62636" cy="279121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370A397-5E8D-44A2-638C-914CBEC6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769" y="3365434"/>
            <a:ext cx="8926171" cy="52394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C09F446-B879-186E-529E-011D229DF915}"/>
              </a:ext>
            </a:extLst>
          </p:cNvPr>
          <p:cNvSpPr txBox="1"/>
          <p:nvPr/>
        </p:nvSpPr>
        <p:spPr>
          <a:xfrm>
            <a:off x="3599930" y="1980803"/>
            <a:ext cx="64153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5"/>
                </a:solidFill>
                <a:latin typeface="Bell MT" panose="02020503060305020303" pitchFamily="18" charset="0"/>
              </a:rPr>
              <a:t>Óra végi imádság:</a:t>
            </a:r>
          </a:p>
          <a:p>
            <a:endParaRPr lang="hu-HU" sz="2400" dirty="0">
              <a:solidFill>
                <a:schemeClr val="accent5"/>
              </a:solidFill>
              <a:latin typeface="Bell MT" panose="02020503060305020303" pitchFamily="18" charset="0"/>
            </a:endParaRPr>
          </a:p>
          <a:p>
            <a:r>
              <a:rPr lang="hu-HU" sz="4000" dirty="0">
                <a:latin typeface="Bell MT" panose="02020503060305020303" pitchFamily="18" charset="0"/>
              </a:rPr>
              <a:t>„Köszönjük, Istenünk,</a:t>
            </a:r>
          </a:p>
          <a:p>
            <a:r>
              <a:rPr lang="hu-HU" sz="4000" dirty="0">
                <a:latin typeface="Bell MT" panose="02020503060305020303" pitchFamily="18" charset="0"/>
              </a:rPr>
              <a:t>hogy itt voltál velünk.</a:t>
            </a:r>
          </a:p>
          <a:p>
            <a:r>
              <a:rPr lang="hu-HU" sz="4000" dirty="0">
                <a:latin typeface="Bell MT" panose="02020503060305020303" pitchFamily="18" charset="0"/>
              </a:rPr>
              <a:t>Kérünk, Édesatyánk, vigyázz</a:t>
            </a:r>
          </a:p>
          <a:p>
            <a:r>
              <a:rPr lang="hu-HU" sz="4000" dirty="0">
                <a:latin typeface="Bell MT" panose="02020503060305020303" pitchFamily="18" charset="0"/>
              </a:rPr>
              <a:t>Mindig reánk. Ámen”</a:t>
            </a:r>
            <a:endParaRPr lang="en-GB" sz="4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30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8359F4-3412-F6D9-E297-979A5D5E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78" y="338688"/>
            <a:ext cx="4410720" cy="2910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>
                <a:hlinkClick r:id="rId4" action="ppaction://hlinkfile"/>
              </a:rPr>
              <a:t>https://www.youtube.com/watch?v=SDHukWDRr-U</a:t>
            </a:r>
            <a:endParaRPr lang="en-US" sz="1400" dirty="0"/>
          </a:p>
        </p:txBody>
      </p:sp>
      <p:pic>
        <p:nvPicPr>
          <p:cNvPr id="8" name="Mi Atyánk">
            <a:hlinkClick r:id="" action="ppaction://media"/>
            <a:extLst>
              <a:ext uri="{FF2B5EF4-FFF2-40B4-BE49-F238E27FC236}">
                <a16:creationId xmlns:a16="http://schemas.microsoft.com/office/drawing/2014/main" id="{0058686D-94AE-0697-8029-61B839EE71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5982" y="636122"/>
            <a:ext cx="6650039" cy="498659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5E6B5AF-C9F2-11E1-974C-0E7729BDB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79" y="1594270"/>
            <a:ext cx="4970003" cy="26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A8A66EA-53D2-4AE0-2302-F0BEA57C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0" y="198637"/>
            <a:ext cx="11755473" cy="64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A0004F6-E65E-D5FF-60BD-B0764DF1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2" y="280656"/>
            <a:ext cx="11675535" cy="62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1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FEF1A97-61E7-EA0B-84AE-7A52FE4F4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451" y="241300"/>
            <a:ext cx="5121897" cy="637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763BA7B-89B1-19F1-0887-421624D7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6" y="413208"/>
            <a:ext cx="2991267" cy="101931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6371CEC-993E-88F2-F66C-5F94073B6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366" y="1819082"/>
            <a:ext cx="3274467" cy="16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8D528E3-909D-4E1B-C32B-17DB77A9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53711"/>
            <a:ext cx="5969000" cy="660428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97DFB1C-9916-D443-3978-F9C92082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40" y="730199"/>
            <a:ext cx="4372585" cy="72400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0BC1690-F3A8-03A3-658C-05EFF5708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650" y="3555855"/>
            <a:ext cx="1133633" cy="56205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24C9804-C5D8-430C-E005-666FC9CBA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78" y="1948328"/>
            <a:ext cx="4429743" cy="89547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B6EF981-3035-9B9D-4DD5-25902405F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1" y="4319412"/>
            <a:ext cx="5796039" cy="633105"/>
          </a:xfrm>
          <a:prstGeom prst="rect">
            <a:avLst/>
          </a:prstGeom>
        </p:spPr>
      </p:pic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0F3787F1-FDD4-3876-0888-1AE01BE61CD4}"/>
              </a:ext>
            </a:extLst>
          </p:cNvPr>
          <p:cNvSpPr/>
          <p:nvPr/>
        </p:nvSpPr>
        <p:spPr>
          <a:xfrm>
            <a:off x="4131283" y="5723467"/>
            <a:ext cx="3920517" cy="88082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0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CD8CE9C-6FB6-C78A-1791-AD60C6BC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880" y="168996"/>
            <a:ext cx="5276657" cy="652000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268A16E-FE58-C943-2586-E0129D60D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54" y="236676"/>
            <a:ext cx="3772426" cy="92405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467BD26-A5C9-61A5-8545-35CAB3038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366" y="144783"/>
            <a:ext cx="4242180" cy="1669216"/>
          </a:xfrm>
          <a:prstGeom prst="rect">
            <a:avLst/>
          </a:prstGeom>
        </p:spPr>
      </p:pic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7D1C4421-4D86-0C45-7207-263B8A1F298B}"/>
              </a:ext>
            </a:extLst>
          </p:cNvPr>
          <p:cNvSpPr/>
          <p:nvPr/>
        </p:nvSpPr>
        <p:spPr>
          <a:xfrm>
            <a:off x="2827867" y="5858933"/>
            <a:ext cx="2853266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DDABD910-FF21-099D-CC0C-E12AAF1A1D1B}"/>
              </a:ext>
            </a:extLst>
          </p:cNvPr>
          <p:cNvSpPr/>
          <p:nvPr/>
        </p:nvSpPr>
        <p:spPr>
          <a:xfrm>
            <a:off x="2827867" y="1879600"/>
            <a:ext cx="3640666" cy="1947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5E681919-7C0E-9B38-0CA9-2E69ECFB1730}"/>
              </a:ext>
            </a:extLst>
          </p:cNvPr>
          <p:cNvSpPr/>
          <p:nvPr/>
        </p:nvSpPr>
        <p:spPr>
          <a:xfrm rot="16814935">
            <a:off x="4200479" y="3744682"/>
            <a:ext cx="3749162" cy="4727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3F8C77A-FD8C-DE19-C010-D99861B5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25506"/>
            <a:ext cx="11726332" cy="64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4741780A-4C7D-EA99-AB55-51951DB2E89E}"/>
              </a:ext>
            </a:extLst>
          </p:cNvPr>
          <p:cNvSpPr txBox="1"/>
          <p:nvPr/>
        </p:nvSpPr>
        <p:spPr>
          <a:xfrm>
            <a:off x="753533" y="812800"/>
            <a:ext cx="1054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 él</a:t>
            </a:r>
            <a:r>
              <a:rPr lang="sv-S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 volna  legszívesebben</a:t>
            </a:r>
            <a:r>
              <a:rPr lang="sv-S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896EE94-C26D-AD77-6F22-000D765B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1" y="1662057"/>
            <a:ext cx="4210638" cy="79068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AD1597B-DA91-5623-04C9-11425CAA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177" y="1662057"/>
            <a:ext cx="3839111" cy="100979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D83E585-E68A-80BB-28C4-7BEBC2DA2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029" y="4052783"/>
            <a:ext cx="5430008" cy="114316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4908E67-BF91-2B1C-650E-18CCB4F56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30" y="2778510"/>
            <a:ext cx="5572903" cy="51442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C0BC2F10-8EC9-E4EE-4DBA-C2674BF6E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776" y="2778510"/>
            <a:ext cx="5163271" cy="514422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E039452-5416-9E3A-0932-E9580D30B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108" y="5524218"/>
            <a:ext cx="5191850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ázis">
  <a:themeElements>
    <a:clrScheme name="Báz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TM03457444[[fn=Bázis]]</Template>
  <TotalTime>24797</TotalTime>
  <Words>104</Words>
  <Application>Microsoft Macintosh PowerPoint</Application>
  <PresentationFormat>Bredbild</PresentationFormat>
  <Paragraphs>20</Paragraphs>
  <Slides>24</Slides>
  <Notes>0</Notes>
  <HiddenSlides>0</HiddenSlides>
  <MMClips>3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Bell MT</vt:lpstr>
      <vt:lpstr>Berlin Sans FB</vt:lpstr>
      <vt:lpstr>Calibri</vt:lpstr>
      <vt:lpstr>Corbel</vt:lpstr>
      <vt:lpstr>Noto IKEA Latin</vt:lpstr>
      <vt:lpstr>Bázis</vt:lpstr>
      <vt:lpstr>PowerPoint-presentation</vt:lpstr>
      <vt:lpstr>Jézus élete-Menekülés Egyiptomba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 </vt:lpstr>
      <vt:lpstr>PowerPoint-presentation</vt:lpstr>
      <vt:lpstr>https://www.youtube.com/watch?v=SDHukWDRr-U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László Faragó</dc:creator>
  <cp:lastModifiedBy>SMAPEK TGG</cp:lastModifiedBy>
  <cp:revision>906</cp:revision>
  <dcterms:created xsi:type="dcterms:W3CDTF">2021-09-22T17:54:26Z</dcterms:created>
  <dcterms:modified xsi:type="dcterms:W3CDTF">2023-01-13T19:19:12Z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945650-ec40-41a9-9362-7e2addda4452_Enabled">
    <vt:lpwstr>true</vt:lpwstr>
  </property>
  <property fmtid="{D5CDD505-2E9C-101B-9397-08002B2CF9AE}" pid="3" name="MSIP_Label_0f945650-ec40-41a9-9362-7e2addda4452_SetDate">
    <vt:lpwstr>2022-11-16T16:55:21Z</vt:lpwstr>
  </property>
  <property fmtid="{D5CDD505-2E9C-101B-9397-08002B2CF9AE}" pid="4" name="MSIP_Label_0f945650-ec40-41a9-9362-7e2addda4452_Method">
    <vt:lpwstr>Standard</vt:lpwstr>
  </property>
  <property fmtid="{D5CDD505-2E9C-101B-9397-08002B2CF9AE}" pid="5" name="MSIP_Label_0f945650-ec40-41a9-9362-7e2addda4452_Name">
    <vt:lpwstr>Internal</vt:lpwstr>
  </property>
  <property fmtid="{D5CDD505-2E9C-101B-9397-08002B2CF9AE}" pid="6" name="MSIP_Label_0f945650-ec40-41a9-9362-7e2addda4452_SiteId">
    <vt:lpwstr>a33c6ac4-a52e-45c5-af07-b972df9bd004</vt:lpwstr>
  </property>
  <property fmtid="{D5CDD505-2E9C-101B-9397-08002B2CF9AE}" pid="7" name="MSIP_Label_0f945650-ec40-41a9-9362-7e2addda4452_ActionId">
    <vt:lpwstr>22a5b784-1e56-40af-9c07-e0189b54667d</vt:lpwstr>
  </property>
  <property fmtid="{D5CDD505-2E9C-101B-9397-08002B2CF9AE}" pid="8" name="MSIP_Label_0f945650-ec40-41a9-9362-7e2addda4452_ContentBits">
    <vt:lpwstr>2</vt:lpwstr>
  </property>
  <property fmtid="{D5CDD505-2E9C-101B-9397-08002B2CF9AE}" pid="9" name="ClassificationContentMarkingFooterLocations">
    <vt:lpwstr>Dimenzió:8</vt:lpwstr>
  </property>
  <property fmtid="{D5CDD505-2E9C-101B-9397-08002B2CF9AE}" pid="10" name="ClassificationContentMarkingFooterText">
    <vt:lpwstr>Internal</vt:lpwstr>
  </property>
</Properties>
</file>